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napToGrid="0">
      <p:cViewPr varScale="1">
        <p:scale>
          <a:sx n="107" d="100"/>
          <a:sy n="107" d="100"/>
        </p:scale>
        <p:origin x="-11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872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4872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EC015475-873D-4474-9C20-8A268347F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4CEDA2B-2E35-4940-89A5-F4EBB2A990AA}" type="datetimeFigureOut">
              <a:rPr lang="en-US"/>
              <a:pPr/>
              <a:t>8/26/2013</a:t>
            </a:fld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698500"/>
            <a:ext cx="4656138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24363"/>
            <a:ext cx="5486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2F246D7A-1B27-43C5-B6DD-60EA2540F32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DF699-FB50-4684-A7AD-B7CB31270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AF010-C204-48C3-8724-627867125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F980B-1310-497D-8FBB-0C619FC4E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E95F7-ED33-4953-B43D-16CC8E1A3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AD614-51D9-4C45-BB0A-46E385D6C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1E11A-AF44-4547-9610-4A4EC0C0D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9A6A9-EE11-49DA-8FF9-E136703A6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EE0FB-B846-410F-91B8-984CA054C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7410A-B7B4-463A-842C-3B20FD544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3C750-271E-45ED-AA1D-DA91265E3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48767-1B24-4370-81A2-0DA5DFD1E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74EA5103-184A-4F22-997C-A76DE575F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aet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04800"/>
            <a:ext cx="1408113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9"/>
          <p:cNvSpPr txBox="1">
            <a:spLocks noChangeArrowheads="1"/>
          </p:cNvSpPr>
          <p:nvPr/>
        </p:nvSpPr>
        <p:spPr bwMode="auto">
          <a:xfrm>
            <a:off x="1400175" y="2171700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2" name="Text Box 12"/>
          <p:cNvSpPr txBox="1">
            <a:spLocks noChangeArrowheads="1"/>
          </p:cNvSpPr>
          <p:nvPr/>
        </p:nvSpPr>
        <p:spPr bwMode="auto">
          <a:xfrm>
            <a:off x="2543175" y="2486025"/>
            <a:ext cx="5829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b="1"/>
          </a:p>
        </p:txBody>
      </p:sp>
      <p:sp>
        <p:nvSpPr>
          <p:cNvPr id="2053" name="WordArt 14"/>
          <p:cNvSpPr>
            <a:spLocks noChangeArrowheads="1" noChangeShapeType="1" noTextEdit="1"/>
          </p:cNvSpPr>
          <p:nvPr/>
        </p:nvSpPr>
        <p:spPr bwMode="auto">
          <a:xfrm>
            <a:off x="885825" y="1085850"/>
            <a:ext cx="7372350" cy="25431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Air Force Junior Reserve Officer Training Corps</a:t>
            </a:r>
          </a:p>
        </p:txBody>
      </p:sp>
      <p:sp>
        <p:nvSpPr>
          <p:cNvPr id="2054" name="Text Box 15"/>
          <p:cNvSpPr txBox="1">
            <a:spLocks noChangeArrowheads="1"/>
          </p:cNvSpPr>
          <p:nvPr/>
        </p:nvSpPr>
        <p:spPr bwMode="auto">
          <a:xfrm>
            <a:off x="1400175" y="2628900"/>
            <a:ext cx="640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b="1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2505075" y="1457325"/>
            <a:ext cx="40846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AIR EDUCATION </a:t>
            </a:r>
          </a:p>
          <a:p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AND TRAINING COMMAND</a:t>
            </a:r>
          </a:p>
        </p:txBody>
      </p:sp>
      <p:sp>
        <p:nvSpPr>
          <p:cNvPr id="2056" name="Text Box 17"/>
          <p:cNvSpPr txBox="1">
            <a:spLocks noChangeArrowheads="1"/>
          </p:cNvSpPr>
          <p:nvPr/>
        </p:nvSpPr>
        <p:spPr bwMode="auto">
          <a:xfrm>
            <a:off x="3757613" y="2336800"/>
            <a:ext cx="1714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This is to certify that</a:t>
            </a:r>
          </a:p>
        </p:txBody>
      </p:sp>
      <p:sp>
        <p:nvSpPr>
          <p:cNvPr id="2057" name="Text Box 18"/>
          <p:cNvSpPr txBox="1">
            <a:spLocks noChangeArrowheads="1"/>
          </p:cNvSpPr>
          <p:nvPr/>
        </p:nvSpPr>
        <p:spPr bwMode="auto">
          <a:xfrm>
            <a:off x="3971925" y="3221038"/>
            <a:ext cx="1314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is awarded this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900752" y="3521122"/>
            <a:ext cx="735289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2013 Eagle Challenge / </a:t>
            </a:r>
            <a:r>
              <a:rPr lang="en-US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LLA</a:t>
            </a:r>
            <a:endParaRPr lang="en-US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</a:pPr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Graduation </a:t>
            </a:r>
            <a:r>
              <a:rPr lang="en-US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Certificate</a:t>
            </a:r>
            <a:r>
              <a:rPr 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2059" name="Text Box 21"/>
          <p:cNvSpPr txBox="1">
            <a:spLocks noChangeArrowheads="1"/>
          </p:cNvSpPr>
          <p:nvPr/>
        </p:nvSpPr>
        <p:spPr bwMode="auto">
          <a:xfrm>
            <a:off x="4400550" y="4470400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for</a:t>
            </a:r>
          </a:p>
        </p:txBody>
      </p:sp>
      <p:sp>
        <p:nvSpPr>
          <p:cNvPr id="2061" name="Text Box 104"/>
          <p:cNvSpPr txBox="1">
            <a:spLocks noChangeArrowheads="1"/>
          </p:cNvSpPr>
          <p:nvPr/>
        </p:nvSpPr>
        <p:spPr bwMode="auto">
          <a:xfrm>
            <a:off x="0" y="6643688"/>
            <a:ext cx="1498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"/>
              <a:t>AFOATS Form 308, 20000906</a:t>
            </a:r>
          </a:p>
        </p:txBody>
      </p:sp>
      <p:pic>
        <p:nvPicPr>
          <p:cNvPr id="2062" name="Picture 95" descr="080729-F-4982S-0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7775" y="211138"/>
            <a:ext cx="1333500" cy="139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 Box 16"/>
          <p:cNvSpPr txBox="1">
            <a:spLocks noChangeArrowheads="1"/>
          </p:cNvSpPr>
          <p:nvPr/>
        </p:nvSpPr>
        <p:spPr bwMode="auto">
          <a:xfrm>
            <a:off x="2151063" y="2728913"/>
            <a:ext cx="4741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 dirty="0"/>
              <a:t>Cadet </a:t>
            </a:r>
            <a:r>
              <a:rPr lang="en-US" b="1" i="1" dirty="0" smtClean="0"/>
              <a:t>???????????</a:t>
            </a:r>
            <a:endParaRPr lang="en-US" b="1" i="1" dirty="0"/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1403350" y="4810125"/>
            <a:ext cx="640715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dirty="0">
                <a:latin typeface="Arial" charset="0"/>
              </a:rPr>
              <a:t>Successfully completing all course participation and evaluation requirements.  </a:t>
            </a:r>
          </a:p>
          <a:p>
            <a:pPr algn="ctr"/>
            <a:r>
              <a:rPr lang="en-US" sz="1400" dirty="0">
                <a:latin typeface="Arial" charset="0"/>
              </a:rPr>
              <a:t>This leadership school was held at </a:t>
            </a:r>
            <a:r>
              <a:rPr lang="en-US" sz="1400" dirty="0" smtClean="0">
                <a:latin typeface="Arial" charset="0"/>
              </a:rPr>
              <a:t>Smith Mountain Lake 4H Center, VA </a:t>
            </a:r>
            <a:endParaRPr lang="en-US" sz="1400" dirty="0">
              <a:latin typeface="Arial" charset="0"/>
            </a:endParaRPr>
          </a:p>
          <a:p>
            <a:pPr algn="ctr"/>
            <a:r>
              <a:rPr lang="en-US" sz="1400" dirty="0">
                <a:latin typeface="Arial" charset="0"/>
              </a:rPr>
              <a:t>HQ </a:t>
            </a:r>
            <a:r>
              <a:rPr lang="en-US" sz="1400" dirty="0" err="1">
                <a:latin typeface="Arial" charset="0"/>
              </a:rPr>
              <a:t>AFJROTC</a:t>
            </a:r>
            <a:r>
              <a:rPr lang="en-US" sz="1400" dirty="0">
                <a:latin typeface="Arial" charset="0"/>
              </a:rPr>
              <a:t> authorizes high school and college credit for course graduation.</a:t>
            </a:r>
            <a:r>
              <a:rPr lang="en-US" sz="1200" dirty="0">
                <a:latin typeface="Arial" charset="0"/>
              </a:rPr>
              <a:t>   </a:t>
            </a:r>
            <a:endParaRPr lang="en-US" sz="1400" i="1" dirty="0">
              <a:latin typeface="Arial" charset="0"/>
            </a:endParaRPr>
          </a:p>
        </p:txBody>
      </p:sp>
      <p:sp>
        <p:nvSpPr>
          <p:cNvPr id="3" name="Text Box 20"/>
          <p:cNvSpPr txBox="1">
            <a:spLocks noChangeArrowheads="1"/>
          </p:cNvSpPr>
          <p:nvPr/>
        </p:nvSpPr>
        <p:spPr bwMode="auto">
          <a:xfrm>
            <a:off x="4840288" y="5753100"/>
            <a:ext cx="36242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114300" algn="l"/>
                <a:tab pos="228600" algn="l"/>
              </a:tabLst>
            </a:pPr>
            <a:r>
              <a:rPr lang="en-US" sz="1200" dirty="0">
                <a:latin typeface="Arial" charset="0"/>
              </a:rPr>
              <a:t>    </a:t>
            </a:r>
            <a:r>
              <a:rPr lang="en-US" dirty="0"/>
              <a:t> </a:t>
            </a:r>
            <a:r>
              <a:rPr lang="en-US" sz="1200" dirty="0" smtClean="0">
                <a:latin typeface="Arial" charset="0"/>
              </a:rPr>
              <a:t>WILLIAM T CARTER, LT. COL</a:t>
            </a:r>
            <a:r>
              <a:rPr lang="en-US" sz="1200" dirty="0">
                <a:latin typeface="Arial" charset="0"/>
              </a:rPr>
              <a:t>, </a:t>
            </a:r>
            <a:r>
              <a:rPr lang="en-US" sz="1200" dirty="0" err="1">
                <a:latin typeface="Arial" charset="0"/>
              </a:rPr>
              <a:t>USAF</a:t>
            </a:r>
            <a:r>
              <a:rPr lang="en-US" sz="1200" dirty="0">
                <a:latin typeface="Arial" charset="0"/>
              </a:rPr>
              <a:t> (retired)</a:t>
            </a:r>
          </a:p>
          <a:p>
            <a:pPr>
              <a:tabLst>
                <a:tab pos="114300" algn="l"/>
                <a:tab pos="228600" algn="l"/>
              </a:tabLst>
            </a:pPr>
            <a:r>
              <a:rPr lang="en-US" sz="1200" dirty="0">
                <a:latin typeface="Arial" charset="0"/>
              </a:rPr>
              <a:t>     </a:t>
            </a:r>
            <a:r>
              <a:rPr lang="en-US" sz="1200" dirty="0" smtClean="0">
                <a:latin typeface="Arial" charset="0"/>
              </a:rPr>
              <a:t> Commandant</a:t>
            </a:r>
            <a:endParaRPr lang="en-US" sz="1200" dirty="0">
              <a:latin typeface="Arial" charset="0"/>
            </a:endParaRPr>
          </a:p>
          <a:p>
            <a:pPr>
              <a:tabLst>
                <a:tab pos="114300" algn="l"/>
                <a:tab pos="228600" algn="l"/>
              </a:tabLst>
            </a:pPr>
            <a:r>
              <a:rPr lang="en-US" sz="1200" dirty="0">
                <a:latin typeface="Arial" charset="0"/>
              </a:rPr>
              <a:t>     </a:t>
            </a:r>
            <a:r>
              <a:rPr lang="en-US" sz="1200" dirty="0" smtClean="0">
                <a:latin typeface="Arial" charset="0"/>
              </a:rPr>
              <a:t> Eagle Challenge </a:t>
            </a:r>
            <a:r>
              <a:rPr lang="en-US" sz="1200" dirty="0" err="1" smtClean="0">
                <a:latin typeface="Arial" charset="0"/>
              </a:rPr>
              <a:t>LLA</a:t>
            </a:r>
            <a:endParaRPr lang="en-US" sz="1200" dirty="0">
              <a:latin typeface="Arial" charset="0"/>
            </a:endParaRP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449035" y="6010275"/>
            <a:ext cx="10450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dirty="0" smtClean="0">
                <a:latin typeface="Arial" charset="0"/>
              </a:rPr>
              <a:t>03 Aug 2013</a:t>
            </a:r>
            <a:endParaRPr lang="en-US" sz="1400" dirty="0"/>
          </a:p>
        </p:txBody>
      </p:sp>
      <p:pic>
        <p:nvPicPr>
          <p:cNvPr id="18" name="Picture 17" descr="phot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89447" y="5473820"/>
            <a:ext cx="1346863" cy="4553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92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U.S. Air Force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HQ AFOATS</dc:creator>
  <cp:lastModifiedBy>william.carter</cp:lastModifiedBy>
  <cp:revision>19</cp:revision>
  <dcterms:created xsi:type="dcterms:W3CDTF">2000-03-08T19:41:21Z</dcterms:created>
  <dcterms:modified xsi:type="dcterms:W3CDTF">2013-08-26T19:02:44Z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older">
    <vt:lpwstr>Academy Nominations</vt:lpwstr>
  </property>
</Properties>
</file>